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389" r:id="rId2"/>
    <p:sldId id="305" r:id="rId3"/>
    <p:sldId id="383" r:id="rId4"/>
    <p:sldId id="384" r:id="rId5"/>
    <p:sldId id="385" r:id="rId6"/>
    <p:sldId id="386" r:id="rId7"/>
    <p:sldId id="391" r:id="rId8"/>
    <p:sldId id="392" r:id="rId9"/>
    <p:sldId id="393" r:id="rId10"/>
    <p:sldId id="394" r:id="rId11"/>
    <p:sldId id="395" r:id="rId12"/>
    <p:sldId id="37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8B"/>
    <a:srgbClr val="FF3300"/>
    <a:srgbClr val="DA0000"/>
    <a:srgbClr val="0000FF"/>
    <a:srgbClr val="990099"/>
    <a:srgbClr val="FF0000"/>
    <a:srgbClr val="FFCC00"/>
    <a:srgbClr val="0033CC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5" autoAdjust="0"/>
    <p:restoredTop sz="94660" autoAdjust="0"/>
  </p:normalViewPr>
  <p:slideViewPr>
    <p:cSldViewPr>
      <p:cViewPr varScale="1">
        <p:scale>
          <a:sx n="90" d="100"/>
          <a:sy n="90" d="100"/>
        </p:scale>
        <p:origin x="586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FA9D9D-246B-44C6-9DA7-2C95FC8425BF}" type="datetimeFigureOut">
              <a:rPr lang="en-US"/>
              <a:pPr>
                <a:defRPr/>
              </a:pPr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35D4DE-5164-4A44-AD0B-5421F190E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6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3E1CE7-ECEA-4BFD-BA84-7011204DFA27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CD747-DAC4-4CCC-8437-D0916A7583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636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B716-6908-46BD-A0AE-C57D70DDB4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591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6A57-19A9-408D-A5A3-A7B3852376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222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368B-8334-4F9C-B38A-219EE73B57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479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E321-7517-473C-8682-03F174C9A5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815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0EB4-A8FF-43BF-947D-539CD3EBCB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01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96C1-8239-4CFB-890B-CD4AE514C2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72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00C2-0B4D-4AC2-A6E6-CA6417FF3C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709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229A0-660F-446F-AB1E-EDBAB4D89A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624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5DFB-8EA8-451D-AEA7-0F061C0F3E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864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BC28-D733-462F-A073-639190A393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43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A11D-4A61-4A4D-A150-F68AEEB667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729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99A1DD3F-5326-4E35-B652-82DCB907C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0" y="521697"/>
            <a:ext cx="7882016" cy="60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/>
          <p:nvPr/>
        </p:nvSpPr>
        <p:spPr>
          <a:xfrm>
            <a:off x="533506" y="2676799"/>
            <a:ext cx="8229384" cy="1126680"/>
          </a:xfrm>
          <a:prstGeom prst="rect">
            <a:avLst/>
          </a:prstGeom>
          <a:noFill/>
          <a:ln w="9525">
            <a:noFill/>
          </a:ln>
        </p:spPr>
        <p:txBody>
          <a:bodyPr wrap="square" lIns="48985" tIns="24492" rIns="48985" bIns="24492">
            <a:spAutoFit/>
          </a:bodyPr>
          <a:lstStyle/>
          <a:p>
            <a:pPr algn="ctr" defTabSz="366890">
              <a:defRPr/>
            </a:pPr>
            <a:r>
              <a:rPr sz="3500" b="1">
                <a:solidFill>
                  <a:srgbClr val="0070C0"/>
                </a:solidFill>
                <a:cs typeface="Times New Roman" panose="02020603050405020304" pitchFamily="18" charset="0"/>
              </a:rPr>
              <a:t>Chào </a:t>
            </a:r>
            <a:r>
              <a:rPr sz="3500" b="1" dirty="0">
                <a:solidFill>
                  <a:srgbClr val="0070C0"/>
                </a:solidFill>
                <a:cs typeface="Times New Roman" panose="02020603050405020304" pitchFamily="18" charset="0"/>
              </a:rPr>
              <a:t>mừng các</a:t>
            </a:r>
            <a:r>
              <a:rPr lang="en-US" sz="3500" b="1" dirty="0">
                <a:solidFill>
                  <a:srgbClr val="0070C0"/>
                </a:solidFill>
                <a:cs typeface="Times New Roman" panose="02020603050405020304" pitchFamily="18" charset="0"/>
              </a:rPr>
              <a:t> em tham gia </a:t>
            </a:r>
          </a:p>
          <a:p>
            <a:pPr algn="ctr" defTabSz="366890">
              <a:defRPr/>
            </a:pPr>
            <a:r>
              <a:rPr lang="en-US" sz="35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35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trực</a:t>
            </a:r>
            <a:r>
              <a:rPr lang="en-US" sz="35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tuyến</a:t>
            </a:r>
            <a:endParaRPr lang="en-US" sz="35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WordArt 2" descr="Small grid">
            <a:extLst>
              <a:ext uri="{FF2B5EF4-FFF2-40B4-BE49-F238E27FC236}">
                <a16:creationId xmlns:a16="http://schemas.microsoft.com/office/drawing/2014/main" id="{C48220EB-67BE-426B-A376-14138832F3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78" y="1693512"/>
            <a:ext cx="6395670" cy="983287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7462" b="1" kern="10" dirty="0">
                <a:ln/>
                <a:solidFill>
                  <a:srgbClr val="010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10715" b="1" kern="10" dirty="0">
                <a:ln/>
                <a:solidFill>
                  <a:srgbClr val="010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</a:t>
            </a:r>
            <a:r>
              <a:rPr lang="en-US" sz="10715" b="1" kern="10" dirty="0">
                <a:ln/>
                <a:solidFill>
                  <a:srgbClr val="010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ƯỜ</a:t>
            </a:r>
            <a:r>
              <a:rPr lang="vi-VN" sz="10715" b="1" kern="10" dirty="0">
                <a:ln/>
                <a:solidFill>
                  <a:srgbClr val="010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 TIỂU </a:t>
            </a:r>
            <a:r>
              <a:rPr lang="vi-VN" sz="10715" b="1" kern="10">
                <a:ln/>
                <a:solidFill>
                  <a:srgbClr val="010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 </a:t>
            </a:r>
            <a:r>
              <a:rPr lang="en-US" sz="10715" b="1" kern="10">
                <a:ln/>
                <a:solidFill>
                  <a:srgbClr val="010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YÊN THẾ </a:t>
            </a:r>
            <a:endParaRPr lang="en-US" sz="10715" b="1" kern="10" dirty="0">
              <a:ln/>
              <a:solidFill>
                <a:srgbClr val="010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D1F8E21-5DCD-4BE6-9925-75A387FF38E9}"/>
              </a:ext>
            </a:extLst>
          </p:cNvPr>
          <p:cNvSpPr/>
          <p:nvPr/>
        </p:nvSpPr>
        <p:spPr>
          <a:xfrm>
            <a:off x="630992" y="6095930"/>
            <a:ext cx="512098" cy="457186"/>
          </a:xfrm>
          <a:prstGeom prst="actionButtonSou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25953" descr="3HAND"/>
          <p:cNvSpPr>
            <a:spLocks noChangeArrowheads="1"/>
          </p:cNvSpPr>
          <p:nvPr/>
        </p:nvSpPr>
        <p:spPr bwMode="auto">
          <a:xfrm>
            <a:off x="3033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3886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5243513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5929313" y="3141663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59293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5243513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3886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2652713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18145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1814513" y="3141663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2576513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2756177" y="2624932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24</a:t>
            </a:r>
            <a:endParaRPr lang="en-US" altLang="en-US" sz="7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WordArt 3">
            <a:extLst>
              <a:ext uri="{FF2B5EF4-FFF2-40B4-BE49-F238E27FC236}">
                <a16:creationId xmlns:a16="http://schemas.microsoft.com/office/drawing/2014/main" id="{F9B4C2A4-755D-4A35-8717-F44FDD346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94" y="398462"/>
            <a:ext cx="7162612" cy="530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292" b="1" kern="10">
                <a:ln w="9525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8292" b="1" kern="10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5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 hãy đọc 1 bài HTL đã học </a:t>
            </a:r>
            <a:endParaRPr lang="en-US" sz="8292" b="1" kern="10" dirty="0">
              <a:ln w="9525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5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19A6CDE7-A2DA-4FE4-B01C-709ABF606F7B}"/>
              </a:ext>
            </a:extLst>
          </p:cNvPr>
          <p:cNvSpPr/>
          <p:nvPr/>
        </p:nvSpPr>
        <p:spPr>
          <a:xfrm>
            <a:off x="8534296" y="6248242"/>
            <a:ext cx="609584" cy="609668"/>
          </a:xfrm>
          <a:prstGeom prst="smileyFace">
            <a:avLst/>
          </a:prstGeom>
          <a:solidFill>
            <a:srgbClr val="FFA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596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25953" descr="3HAND"/>
          <p:cNvSpPr>
            <a:spLocks noChangeArrowheads="1"/>
          </p:cNvSpPr>
          <p:nvPr/>
        </p:nvSpPr>
        <p:spPr bwMode="auto">
          <a:xfrm>
            <a:off x="3033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3886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5243513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5929313" y="3141663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59293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5243513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3886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2652713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18145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1814513" y="3141663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2576513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2756177" y="2624932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12</a:t>
            </a:r>
            <a:endParaRPr lang="en-US" altLang="en-US" sz="7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WordArt 3">
            <a:extLst>
              <a:ext uri="{FF2B5EF4-FFF2-40B4-BE49-F238E27FC236}">
                <a16:creationId xmlns:a16="http://schemas.microsoft.com/office/drawing/2014/main" id="{81FCC424-8402-4B15-A3EF-5E4280BEFC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94" y="398462"/>
            <a:ext cx="7162612" cy="530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292" b="1" kern="10">
                <a:ln w="9525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8292" b="1" kern="10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5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 hãy đọc 1 bài HTL đã học </a:t>
            </a:r>
            <a:endParaRPr lang="en-US" sz="8292" b="1" kern="10" dirty="0">
              <a:ln w="9525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5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34CFA4C4-19A6-4BDA-BE19-A532B2AB109F}"/>
              </a:ext>
            </a:extLst>
          </p:cNvPr>
          <p:cNvSpPr/>
          <p:nvPr/>
        </p:nvSpPr>
        <p:spPr>
          <a:xfrm>
            <a:off x="8534296" y="6248242"/>
            <a:ext cx="609584" cy="609668"/>
          </a:xfrm>
          <a:prstGeom prst="smileyFace">
            <a:avLst/>
          </a:prstGeom>
          <a:solidFill>
            <a:srgbClr val="FFA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596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24579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4580" name="Picture 9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1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2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3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4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5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7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8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WordArt 14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j-lt"/>
                <a:ea typeface="+mj-lt"/>
                <a:cs typeface="+mj-lt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5573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6858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533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8153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2"/>
          <p:cNvSpPr>
            <a:spLocks noChangeArrowheads="1" noChangeShapeType="1" noTextEdit="1"/>
          </p:cNvSpPr>
          <p:nvPr/>
        </p:nvSpPr>
        <p:spPr bwMode="auto">
          <a:xfrm>
            <a:off x="0" y="1050611"/>
            <a:ext cx="9144000" cy="10250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462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TIẾNG VIỆT - LỚP 3   </a:t>
            </a:r>
            <a:endParaRPr lang="en-US" sz="7462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905070" y="2544428"/>
            <a:ext cx="6096000" cy="75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929" b="1" kern="10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US" sz="6857" b="1">
                <a:solidFill>
                  <a:srgbClr val="DA0000"/>
                </a:solidFill>
                <a:cs typeface="Times New Roman" pitchFamily="18" charset="0"/>
              </a:rPr>
              <a:t>ÔN </a:t>
            </a:r>
            <a:r>
              <a:rPr lang="en-US" sz="6857" b="1" dirty="0">
                <a:solidFill>
                  <a:srgbClr val="DA0000"/>
                </a:solidFill>
                <a:cs typeface="Times New Roman" pitchFamily="18" charset="0"/>
              </a:rPr>
              <a:t>TẬP </a:t>
            </a:r>
            <a:r>
              <a:rPr lang="en-US" sz="6857" b="1">
                <a:solidFill>
                  <a:srgbClr val="DA0000"/>
                </a:solidFill>
                <a:cs typeface="Times New Roman" pitchFamily="18" charset="0"/>
              </a:rPr>
              <a:t>GIỮA HKI</a:t>
            </a:r>
            <a:r>
              <a:rPr lang="en-US" sz="6929" b="1" kern="10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anose="02020603050405020304" pitchFamily="18" charset="0"/>
              </a:rPr>
              <a:t>     </a:t>
            </a:r>
            <a:r>
              <a:rPr lang="en-US" sz="6929" b="1" kern="10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857">
                <a:solidFill>
                  <a:srgbClr val="DA0000"/>
                </a:solidFill>
                <a:cs typeface="Times New Roman" pitchFamily="18" charset="0"/>
              </a:rPr>
              <a:t> </a:t>
            </a:r>
            <a:endParaRPr lang="en-US" sz="6929" b="1" kern="10" spc="36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D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DCD9BC-5BD0-414A-AC00-E0060E7B5C16}"/>
              </a:ext>
            </a:extLst>
          </p:cNvPr>
          <p:cNvSpPr/>
          <p:nvPr/>
        </p:nvSpPr>
        <p:spPr>
          <a:xfrm>
            <a:off x="3657624" y="3962386"/>
            <a:ext cx="4673484" cy="620042"/>
          </a:xfrm>
          <a:prstGeom prst="rect">
            <a:avLst/>
          </a:prstGeom>
          <a:solidFill>
            <a:srgbClr val="FFB7D6"/>
          </a:solidFill>
        </p:spPr>
        <p:txBody>
          <a:bodyPr wrap="square">
            <a:spAutoFit/>
          </a:bodyPr>
          <a:lstStyle/>
          <a:p>
            <a:r>
              <a:rPr lang="en-US" sz="3429" b="1">
                <a:solidFill>
                  <a:srgbClr val="002060"/>
                </a:solidFill>
              </a:rPr>
              <a:t>Đọc các bài HTL đã học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984A61-432B-4032-9011-51DE7689D79E}"/>
              </a:ext>
            </a:extLst>
          </p:cNvPr>
          <p:cNvSpPr txBox="1"/>
          <p:nvPr/>
        </p:nvSpPr>
        <p:spPr>
          <a:xfrm>
            <a:off x="1295486" y="3962386"/>
            <a:ext cx="2246128" cy="620042"/>
          </a:xfrm>
          <a:prstGeom prst="rect">
            <a:avLst/>
          </a:prstGeom>
          <a:solidFill>
            <a:srgbClr val="010E6C"/>
          </a:solidFill>
        </p:spPr>
        <p:txBody>
          <a:bodyPr wrap="square" rtlCol="0">
            <a:spAutoFit/>
          </a:bodyPr>
          <a:lstStyle/>
          <a:p>
            <a:r>
              <a:rPr lang="en-US" sz="3429" b="1">
                <a:solidFill>
                  <a:schemeClr val="bg1"/>
                </a:solidFill>
                <a:cs typeface="Times New Roman" pitchFamily="18" charset="0"/>
              </a:rPr>
              <a:t>Nội dung :</a:t>
            </a:r>
          </a:p>
        </p:txBody>
      </p:sp>
      <p:pic>
        <p:nvPicPr>
          <p:cNvPr id="7" name="Picture 3" descr="j0398143">
            <a:extLst>
              <a:ext uri="{FF2B5EF4-FFF2-40B4-BE49-F238E27FC236}">
                <a16:creationId xmlns:a16="http://schemas.microsoft.com/office/drawing/2014/main" id="{6D34C54C-DB88-43C5-9C4F-BE7FC057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13" y="4876762"/>
            <a:ext cx="2214325" cy="19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23905"/>
          <p:cNvSpPr txBox="1">
            <a:spLocks noChangeArrowheads="1"/>
          </p:cNvSpPr>
          <p:nvPr/>
        </p:nvSpPr>
        <p:spPr bwMode="auto">
          <a:xfrm>
            <a:off x="152516" y="2125681"/>
            <a:ext cx="906767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rgbClr val="FFFF00"/>
                </a:solidFill>
                <a:latin typeface="+mn-lt"/>
              </a:rPr>
              <a:t>-</a:t>
            </a:r>
            <a:r>
              <a:rPr lang="en-US" sz="3600" b="1">
                <a:solidFill>
                  <a:srgbClr val="0000FF"/>
                </a:solidFill>
                <a:latin typeface="+mn-lt"/>
              </a:rPr>
              <a:t>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n-lt"/>
              </a:rPr>
              <a:t>Nhờ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máy chọn ngẫu nhiên một số thứ tự trong lớp, bạn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n-lt"/>
              </a:rPr>
              <a:t>được chọn sẽ đọc bài.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n-lt"/>
              </a:rPr>
              <a:t>- Các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bạn khác lắng nghe và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nhận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xét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en-US" sz="3600" b="1" dirty="0">
                <a:solidFill>
                  <a:srgbClr val="0000FF"/>
                </a:solidFill>
                <a:latin typeface="+mn-lt"/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rgbClr val="0000FF"/>
                </a:solidFill>
                <a:latin typeface="+mn-lt"/>
              </a:rPr>
              <a:t>     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122" name="Text Box 123906"/>
          <p:cNvSpPr txBox="1">
            <a:spLocks noChangeArrowheads="1"/>
          </p:cNvSpPr>
          <p:nvPr/>
        </p:nvSpPr>
        <p:spPr bwMode="auto">
          <a:xfrm>
            <a:off x="457308" y="568493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6000" b="1" i="1">
                <a:solidFill>
                  <a:srgbClr val="FF0000"/>
                </a:solidFill>
                <a:latin typeface="#9Slide03 HelvetIns" panose="02040603050506020204" pitchFamily="18" charset="0"/>
              </a:rPr>
              <a:t>Quay số may mắn</a:t>
            </a:r>
            <a:endParaRPr lang="en-US" sz="6000" b="1" i="1" dirty="0">
              <a:solidFill>
                <a:srgbClr val="FF0000"/>
              </a:solidFill>
              <a:latin typeface="#9Slide03 HelvetIns" panose="02040603050506020204" pitchFamily="18" charset="0"/>
            </a:endParaRPr>
          </a:p>
        </p:txBody>
      </p:sp>
      <p:sp>
        <p:nvSpPr>
          <p:cNvPr id="5123" name="Text Box 123907"/>
          <p:cNvSpPr txBox="1">
            <a:spLocks noChangeArrowheads="1"/>
          </p:cNvSpPr>
          <p:nvPr/>
        </p:nvSpPr>
        <p:spPr bwMode="auto">
          <a:xfrm>
            <a:off x="-93163" y="5867336"/>
            <a:ext cx="922031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800" b="1">
                <a:solidFill>
                  <a:srgbClr val="FF3300"/>
                </a:solidFill>
                <a:latin typeface="+mn-lt"/>
              </a:rPr>
              <a:t> </a:t>
            </a:r>
            <a:r>
              <a:rPr lang="en-US" sz="2700" b="1" u="sng">
                <a:solidFill>
                  <a:srgbClr val="FF3300"/>
                </a:solidFill>
                <a:latin typeface="+mn-lt"/>
              </a:rPr>
              <a:t>H</a:t>
            </a:r>
            <a:r>
              <a:rPr lang="vi-VN" sz="2700" b="1" u="sng">
                <a:solidFill>
                  <a:srgbClr val="FF3300"/>
                </a:solidFill>
                <a:latin typeface="+mn-lt"/>
              </a:rPr>
              <a:t>ư</a:t>
            </a:r>
            <a:r>
              <a:rPr lang="en-US" sz="2700" b="1" u="sng">
                <a:solidFill>
                  <a:srgbClr val="FF3300"/>
                </a:solidFill>
                <a:latin typeface="+mn-lt"/>
              </a:rPr>
              <a:t>ớng dẫn:</a:t>
            </a:r>
            <a:r>
              <a:rPr lang="en-US" sz="2700" b="1">
                <a:solidFill>
                  <a:srgbClr val="FF3300"/>
                </a:solidFill>
                <a:latin typeface="+mn-lt"/>
              </a:rPr>
              <a:t> </a:t>
            </a:r>
            <a:r>
              <a:rPr lang="en-US" sz="2700" b="1">
                <a:latin typeface="+mn-lt"/>
              </a:rPr>
              <a:t>Khi GV click chuột, vòng tròn sẽ tự chạy.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/>
              <a:t>GV muốn khen HS, click vào      . </a:t>
            </a:r>
            <a:r>
              <a:rPr lang="en-US" sz="2700" b="1">
                <a:latin typeface="+mn-lt"/>
              </a:rPr>
              <a:t> </a:t>
            </a:r>
            <a:endParaRPr lang="en-US" sz="2700" b="1" dirty="0">
              <a:latin typeface="+mn-lt"/>
            </a:endParaRPr>
          </a:p>
        </p:txBody>
      </p:sp>
      <p:sp>
        <p:nvSpPr>
          <p:cNvPr id="2" name="Smiley Face 1">
            <a:extLst>
              <a:ext uri="{FF2B5EF4-FFF2-40B4-BE49-F238E27FC236}">
                <a16:creationId xmlns:a16="http://schemas.microsoft.com/office/drawing/2014/main" id="{FC5BB0CC-94C6-45EB-A538-375BB5129BA8}"/>
              </a:ext>
            </a:extLst>
          </p:cNvPr>
          <p:cNvSpPr/>
          <p:nvPr/>
        </p:nvSpPr>
        <p:spPr>
          <a:xfrm>
            <a:off x="6400752" y="6370480"/>
            <a:ext cx="380990" cy="380990"/>
          </a:xfrm>
          <a:prstGeom prst="smileyFace">
            <a:avLst>
              <a:gd name="adj" fmla="val 4653"/>
            </a:avLst>
          </a:prstGeom>
          <a:solidFill>
            <a:srgbClr val="FFA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122881" descr="3HAND"/>
          <p:cNvSpPr>
            <a:spLocks noChangeArrowheads="1"/>
          </p:cNvSpPr>
          <p:nvPr/>
        </p:nvSpPr>
        <p:spPr bwMode="auto">
          <a:xfrm>
            <a:off x="3033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122883" name="16-Point Star 122882"/>
          <p:cNvSpPr>
            <a:spLocks noChangeArrowheads="1"/>
          </p:cNvSpPr>
          <p:nvPr/>
        </p:nvSpPr>
        <p:spPr bwMode="auto">
          <a:xfrm>
            <a:off x="3886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2884" name="16-Point Star 122883"/>
          <p:cNvSpPr>
            <a:spLocks noChangeArrowheads="1"/>
          </p:cNvSpPr>
          <p:nvPr/>
        </p:nvSpPr>
        <p:spPr bwMode="auto">
          <a:xfrm>
            <a:off x="5243513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2885" name="16-Point Star 122884"/>
          <p:cNvSpPr>
            <a:spLocks noChangeArrowheads="1"/>
          </p:cNvSpPr>
          <p:nvPr/>
        </p:nvSpPr>
        <p:spPr bwMode="auto">
          <a:xfrm>
            <a:off x="5929313" y="3141663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2886" name="16-Point Star 122885"/>
          <p:cNvSpPr>
            <a:spLocks noChangeArrowheads="1"/>
          </p:cNvSpPr>
          <p:nvPr/>
        </p:nvSpPr>
        <p:spPr bwMode="auto">
          <a:xfrm>
            <a:off x="59293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2887" name="16-Point Star 122886"/>
          <p:cNvSpPr>
            <a:spLocks noChangeArrowheads="1"/>
          </p:cNvSpPr>
          <p:nvPr/>
        </p:nvSpPr>
        <p:spPr bwMode="auto">
          <a:xfrm>
            <a:off x="5243513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2888" name="16-Point Star 122887"/>
          <p:cNvSpPr>
            <a:spLocks noChangeArrowheads="1"/>
          </p:cNvSpPr>
          <p:nvPr/>
        </p:nvSpPr>
        <p:spPr bwMode="auto">
          <a:xfrm>
            <a:off x="3886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2889" name="16-Point Star 122888"/>
          <p:cNvSpPr>
            <a:spLocks noChangeArrowheads="1"/>
          </p:cNvSpPr>
          <p:nvPr/>
        </p:nvSpPr>
        <p:spPr bwMode="auto">
          <a:xfrm>
            <a:off x="2652713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2890" name="16-Point Star 122889"/>
          <p:cNvSpPr>
            <a:spLocks noChangeArrowheads="1"/>
          </p:cNvSpPr>
          <p:nvPr/>
        </p:nvSpPr>
        <p:spPr bwMode="auto">
          <a:xfrm>
            <a:off x="18145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2891" name="16-Point Star 122890"/>
          <p:cNvSpPr>
            <a:spLocks noChangeArrowheads="1"/>
          </p:cNvSpPr>
          <p:nvPr/>
        </p:nvSpPr>
        <p:spPr bwMode="auto">
          <a:xfrm>
            <a:off x="1814513" y="3141663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2892" name="16-Point Star 122891"/>
          <p:cNvSpPr>
            <a:spLocks noChangeArrowheads="1"/>
          </p:cNvSpPr>
          <p:nvPr/>
        </p:nvSpPr>
        <p:spPr bwMode="auto">
          <a:xfrm>
            <a:off x="2576513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2893" name="Explosion 1 122892"/>
          <p:cNvSpPr>
            <a:spLocks noChangeArrowheads="1"/>
          </p:cNvSpPr>
          <p:nvPr/>
        </p:nvSpPr>
        <p:spPr bwMode="auto">
          <a:xfrm>
            <a:off x="2819400" y="2743200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7200" b="1" dirty="0">
                <a:solidFill>
                  <a:srgbClr val="FFFF00"/>
                </a:solidFill>
                <a:latin typeface="Arial" panose="020B0604020202020204" pitchFamily="34" charset="0"/>
              </a:rPr>
              <a:t>20</a:t>
            </a:r>
            <a:endParaRPr lang="en-US" altLang="en-US" sz="7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WordArt 3">
            <a:extLst>
              <a:ext uri="{FF2B5EF4-FFF2-40B4-BE49-F238E27FC236}">
                <a16:creationId xmlns:a16="http://schemas.microsoft.com/office/drawing/2014/main" id="{8502A805-ADC5-4A0F-A1CE-C47BCAFE34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94" y="398462"/>
            <a:ext cx="7162612" cy="530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292" b="1" kern="10">
                <a:ln w="9525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8292" b="1" kern="10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5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 hãy đọc 1 bài HTL đã học </a:t>
            </a:r>
            <a:endParaRPr lang="en-US" sz="8292" b="1" kern="10" dirty="0">
              <a:ln w="9525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5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Smiley Face 1">
            <a:extLst>
              <a:ext uri="{FF2B5EF4-FFF2-40B4-BE49-F238E27FC236}">
                <a16:creationId xmlns:a16="http://schemas.microsoft.com/office/drawing/2014/main" id="{82740DB1-D434-460C-9A33-31DC2802D196}"/>
              </a:ext>
            </a:extLst>
          </p:cNvPr>
          <p:cNvSpPr/>
          <p:nvPr/>
        </p:nvSpPr>
        <p:spPr>
          <a:xfrm>
            <a:off x="8534296" y="6248242"/>
            <a:ext cx="609584" cy="609668"/>
          </a:xfrm>
          <a:prstGeom prst="smileyFace">
            <a:avLst/>
          </a:prstGeom>
          <a:solidFill>
            <a:srgbClr val="FFA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289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124929" descr="3HAND"/>
          <p:cNvSpPr>
            <a:spLocks noChangeArrowheads="1"/>
          </p:cNvSpPr>
          <p:nvPr/>
        </p:nvSpPr>
        <p:spPr bwMode="auto">
          <a:xfrm>
            <a:off x="3033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124931" name="16-Point Star 124930"/>
          <p:cNvSpPr>
            <a:spLocks noChangeArrowheads="1"/>
          </p:cNvSpPr>
          <p:nvPr/>
        </p:nvSpPr>
        <p:spPr bwMode="auto">
          <a:xfrm>
            <a:off x="3886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4932" name="16-Point Star 124931"/>
          <p:cNvSpPr>
            <a:spLocks noChangeArrowheads="1"/>
          </p:cNvSpPr>
          <p:nvPr/>
        </p:nvSpPr>
        <p:spPr bwMode="auto">
          <a:xfrm>
            <a:off x="5243513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4933" name="16-Point Star 124932"/>
          <p:cNvSpPr>
            <a:spLocks noChangeArrowheads="1"/>
          </p:cNvSpPr>
          <p:nvPr/>
        </p:nvSpPr>
        <p:spPr bwMode="auto">
          <a:xfrm>
            <a:off x="5929313" y="3141663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4934" name="16-Point Star 124933"/>
          <p:cNvSpPr>
            <a:spLocks noChangeArrowheads="1"/>
          </p:cNvSpPr>
          <p:nvPr/>
        </p:nvSpPr>
        <p:spPr bwMode="auto">
          <a:xfrm>
            <a:off x="59293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4935" name="16-Point Star 124934"/>
          <p:cNvSpPr>
            <a:spLocks noChangeArrowheads="1"/>
          </p:cNvSpPr>
          <p:nvPr/>
        </p:nvSpPr>
        <p:spPr bwMode="auto">
          <a:xfrm>
            <a:off x="5243513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4936" name="16-Point Star 124935"/>
          <p:cNvSpPr>
            <a:spLocks noChangeArrowheads="1"/>
          </p:cNvSpPr>
          <p:nvPr/>
        </p:nvSpPr>
        <p:spPr bwMode="auto">
          <a:xfrm>
            <a:off x="3886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4937" name="16-Point Star 124936"/>
          <p:cNvSpPr>
            <a:spLocks noChangeArrowheads="1"/>
          </p:cNvSpPr>
          <p:nvPr/>
        </p:nvSpPr>
        <p:spPr bwMode="auto">
          <a:xfrm>
            <a:off x="2652713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4938" name="16-Point Star 124937"/>
          <p:cNvSpPr>
            <a:spLocks noChangeArrowheads="1"/>
          </p:cNvSpPr>
          <p:nvPr/>
        </p:nvSpPr>
        <p:spPr bwMode="auto">
          <a:xfrm>
            <a:off x="18145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4939" name="16-Point Star 124938"/>
          <p:cNvSpPr>
            <a:spLocks noChangeArrowheads="1"/>
          </p:cNvSpPr>
          <p:nvPr/>
        </p:nvSpPr>
        <p:spPr bwMode="auto">
          <a:xfrm>
            <a:off x="1814513" y="3141663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4940" name="16-Point Star 124939"/>
          <p:cNvSpPr>
            <a:spLocks noChangeArrowheads="1"/>
          </p:cNvSpPr>
          <p:nvPr/>
        </p:nvSpPr>
        <p:spPr bwMode="auto">
          <a:xfrm>
            <a:off x="2576513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4941" name="Explosion 1 124940"/>
          <p:cNvSpPr>
            <a:spLocks noChangeArrowheads="1"/>
          </p:cNvSpPr>
          <p:nvPr/>
        </p:nvSpPr>
        <p:spPr bwMode="auto">
          <a:xfrm>
            <a:off x="2819400" y="2743200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  <a:endParaRPr lang="en-US" altLang="en-US" sz="7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WordArt 3">
            <a:extLst>
              <a:ext uri="{FF2B5EF4-FFF2-40B4-BE49-F238E27FC236}">
                <a16:creationId xmlns:a16="http://schemas.microsoft.com/office/drawing/2014/main" id="{CBB026EF-4AA3-40AD-9513-F08DFD13CE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94" y="398462"/>
            <a:ext cx="7162612" cy="530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292" b="1" kern="10">
                <a:ln w="9525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8292" b="1" kern="10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5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 hãy đọc 1 bài HTL đã học </a:t>
            </a:r>
            <a:endParaRPr lang="en-US" sz="8292" b="1" kern="10" dirty="0">
              <a:ln w="9525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5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0FE5CD9A-41A2-4F53-B454-C7139E27EAF4}"/>
              </a:ext>
            </a:extLst>
          </p:cNvPr>
          <p:cNvSpPr/>
          <p:nvPr/>
        </p:nvSpPr>
        <p:spPr>
          <a:xfrm>
            <a:off x="8534296" y="6248242"/>
            <a:ext cx="609584" cy="609668"/>
          </a:xfrm>
          <a:prstGeom prst="smileyFace">
            <a:avLst/>
          </a:prstGeom>
          <a:solidFill>
            <a:srgbClr val="FFA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494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25953" descr="3HAND"/>
          <p:cNvSpPr>
            <a:spLocks noChangeArrowheads="1"/>
          </p:cNvSpPr>
          <p:nvPr/>
        </p:nvSpPr>
        <p:spPr bwMode="auto">
          <a:xfrm>
            <a:off x="3033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3886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5243513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5929313" y="3141663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59293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5243513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3886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2652713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18145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1814513" y="3141663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2576513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2819400" y="2743200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04</a:t>
            </a:r>
            <a:endParaRPr lang="en-US" altLang="en-US" sz="7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WordArt 3">
            <a:extLst>
              <a:ext uri="{FF2B5EF4-FFF2-40B4-BE49-F238E27FC236}">
                <a16:creationId xmlns:a16="http://schemas.microsoft.com/office/drawing/2014/main" id="{8AE0A171-6023-4A64-B9C4-67AD6CA7A2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94" y="398462"/>
            <a:ext cx="7162612" cy="530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292" b="1" kern="10">
                <a:ln w="9525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8292" b="1" kern="10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5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 hãy đọc 1 bài HTL đã học </a:t>
            </a:r>
            <a:endParaRPr lang="en-US" sz="8292" b="1" kern="10" dirty="0">
              <a:ln w="9525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5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CEAA7FDD-5280-4E92-996B-39B8AF50A8AD}"/>
              </a:ext>
            </a:extLst>
          </p:cNvPr>
          <p:cNvSpPr/>
          <p:nvPr/>
        </p:nvSpPr>
        <p:spPr>
          <a:xfrm>
            <a:off x="8534296" y="6248242"/>
            <a:ext cx="609584" cy="609668"/>
          </a:xfrm>
          <a:prstGeom prst="smileyFace">
            <a:avLst/>
          </a:prstGeom>
          <a:solidFill>
            <a:srgbClr val="FFA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596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25953" descr="3HAND"/>
          <p:cNvSpPr>
            <a:spLocks noChangeArrowheads="1"/>
          </p:cNvSpPr>
          <p:nvPr/>
        </p:nvSpPr>
        <p:spPr bwMode="auto">
          <a:xfrm>
            <a:off x="3033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3886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5243513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5929313" y="3141663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59293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5243513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3886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2652713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18145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1814513" y="3141663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2576513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2756177" y="2624932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41</a:t>
            </a:r>
            <a:endParaRPr lang="en-US" altLang="en-US" sz="7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WordArt 3">
            <a:extLst>
              <a:ext uri="{FF2B5EF4-FFF2-40B4-BE49-F238E27FC236}">
                <a16:creationId xmlns:a16="http://schemas.microsoft.com/office/drawing/2014/main" id="{D414CD00-1DE8-4879-B832-BB7374450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94" y="398462"/>
            <a:ext cx="7162612" cy="530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292" b="1" kern="10">
                <a:ln w="9525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8292" b="1" kern="10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5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 hãy đọc 1 bài HTL đã học </a:t>
            </a:r>
            <a:endParaRPr lang="en-US" sz="8292" b="1" kern="10" dirty="0">
              <a:ln w="9525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5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164735BA-4855-4EBE-9B14-52A3CAFD39B4}"/>
              </a:ext>
            </a:extLst>
          </p:cNvPr>
          <p:cNvSpPr/>
          <p:nvPr/>
        </p:nvSpPr>
        <p:spPr>
          <a:xfrm>
            <a:off x="8534296" y="6248242"/>
            <a:ext cx="609584" cy="609668"/>
          </a:xfrm>
          <a:prstGeom prst="smileyFace">
            <a:avLst/>
          </a:prstGeom>
          <a:solidFill>
            <a:srgbClr val="FFA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596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25953" descr="3HAND"/>
          <p:cNvSpPr>
            <a:spLocks noChangeArrowheads="1"/>
          </p:cNvSpPr>
          <p:nvPr/>
        </p:nvSpPr>
        <p:spPr bwMode="auto">
          <a:xfrm>
            <a:off x="3033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3886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5243513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5929313" y="3141663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59293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5243513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3886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2652713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18145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1814513" y="3141663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2576513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2756177" y="2624932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endParaRPr lang="en-US" altLang="en-US" sz="7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WordArt 3">
            <a:extLst>
              <a:ext uri="{FF2B5EF4-FFF2-40B4-BE49-F238E27FC236}">
                <a16:creationId xmlns:a16="http://schemas.microsoft.com/office/drawing/2014/main" id="{E5E5F7B2-36E8-4A58-972F-4A860A8728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94" y="398462"/>
            <a:ext cx="7162612" cy="530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292" b="1" kern="10">
                <a:ln w="9525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8292" b="1" kern="10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5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 hãy đọc 1 bài HTL đã học </a:t>
            </a:r>
            <a:endParaRPr lang="en-US" sz="8292" b="1" kern="10" dirty="0">
              <a:ln w="9525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5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9045B52E-C6DD-4591-96F7-A9B681E22CC5}"/>
              </a:ext>
            </a:extLst>
          </p:cNvPr>
          <p:cNvSpPr/>
          <p:nvPr/>
        </p:nvSpPr>
        <p:spPr>
          <a:xfrm>
            <a:off x="8534296" y="6248242"/>
            <a:ext cx="609584" cy="609668"/>
          </a:xfrm>
          <a:prstGeom prst="smileyFace">
            <a:avLst/>
          </a:prstGeom>
          <a:solidFill>
            <a:srgbClr val="FFA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596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25953" descr="3HAND"/>
          <p:cNvSpPr>
            <a:spLocks noChangeArrowheads="1"/>
          </p:cNvSpPr>
          <p:nvPr/>
        </p:nvSpPr>
        <p:spPr bwMode="auto">
          <a:xfrm>
            <a:off x="3033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3886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5243513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5929313" y="3141663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59293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5243513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3886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2652713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1814513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1814513" y="3141663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2576513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2756177" y="2624932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08</a:t>
            </a:r>
            <a:endParaRPr lang="en-US" altLang="en-US" sz="7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WordArt 3">
            <a:extLst>
              <a:ext uri="{FF2B5EF4-FFF2-40B4-BE49-F238E27FC236}">
                <a16:creationId xmlns:a16="http://schemas.microsoft.com/office/drawing/2014/main" id="{22B0E4A5-865C-4206-A12E-54539B3481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94" y="398462"/>
            <a:ext cx="7162612" cy="530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292" b="1" kern="10">
                <a:ln w="9525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8292" b="1" kern="10" spc="36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5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 hãy đọc 1 bài HTL đã học </a:t>
            </a:r>
            <a:endParaRPr lang="en-US" sz="8292" b="1" kern="10" dirty="0">
              <a:ln w="9525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5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B995FA2E-6186-4B4E-9E30-51931382E1C4}"/>
              </a:ext>
            </a:extLst>
          </p:cNvPr>
          <p:cNvSpPr/>
          <p:nvPr/>
        </p:nvSpPr>
        <p:spPr>
          <a:xfrm>
            <a:off x="8534296" y="6248242"/>
            <a:ext cx="609584" cy="609668"/>
          </a:xfrm>
          <a:prstGeom prst="smileyFace">
            <a:avLst/>
          </a:prstGeom>
          <a:solidFill>
            <a:srgbClr val="FFA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5965" grpId="0" animBg="1"/>
      <p:bldP spid="1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264</Words>
  <Application>Microsoft Office PowerPoint</Application>
  <PresentationFormat>On-screen Show (4:3)</PresentationFormat>
  <Paragraphs>120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SimSun</vt:lpstr>
      <vt:lpstr>#9Slide03 HelvetIns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Nguyễn Ngọc Hưng</dc:creator>
  <cp:lastModifiedBy>ACER</cp:lastModifiedBy>
  <cp:revision>151</cp:revision>
  <dcterms:created xsi:type="dcterms:W3CDTF">2011-04-07T11:21:52Z</dcterms:created>
  <dcterms:modified xsi:type="dcterms:W3CDTF">2021-11-13T17:16:14Z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